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300" r:id="rId2"/>
    <p:sldId id="301" r:id="rId3"/>
    <p:sldId id="259" r:id="rId4"/>
    <p:sldId id="269" r:id="rId5"/>
    <p:sldId id="260" r:id="rId6"/>
    <p:sldId id="292" r:id="rId7"/>
    <p:sldId id="270" r:id="rId8"/>
    <p:sldId id="294" r:id="rId9"/>
  </p:sldIdLst>
  <p:sldSz cx="6858000" cy="9144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24C85-8F68-4FEF-A8F6-11CB54890337}" v="3" dt="2025-03-20T17:52:45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56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krapongsrionla@gmail.com" userId="49fcc4010a6869cc" providerId="LiveId" clId="{A5824C85-8F68-4FEF-A8F6-11CB54890337}"/>
    <pc:docChg chg="modSld">
      <pc:chgData name="jakkrapongsrionla@gmail.com" userId="49fcc4010a6869cc" providerId="LiveId" clId="{A5824C85-8F68-4FEF-A8F6-11CB54890337}" dt="2025-03-20T17:53:25.514" v="108" actId="1076"/>
      <pc:docMkLst>
        <pc:docMk/>
      </pc:docMkLst>
      <pc:sldChg chg="modSp mod">
        <pc:chgData name="jakkrapongsrionla@gmail.com" userId="49fcc4010a6869cc" providerId="LiveId" clId="{A5824C85-8F68-4FEF-A8F6-11CB54890337}" dt="2025-03-20T17:35:56.811" v="70" actId="20577"/>
        <pc:sldMkLst>
          <pc:docMk/>
          <pc:sldMk cId="0" sldId="259"/>
        </pc:sldMkLst>
        <pc:spChg chg="mod">
          <ac:chgData name="jakkrapongsrionla@gmail.com" userId="49fcc4010a6869cc" providerId="LiveId" clId="{A5824C85-8F68-4FEF-A8F6-11CB54890337}" dt="2025-03-20T17:35:56.811" v="70" actId="20577"/>
          <ac:spMkLst>
            <pc:docMk/>
            <pc:sldMk cId="0" sldId="259"/>
            <ac:spMk id="17" creationId="{00000000-0000-0000-0000-000000000000}"/>
          </ac:spMkLst>
        </pc:spChg>
      </pc:sldChg>
      <pc:sldChg chg="modSp mod">
        <pc:chgData name="jakkrapongsrionla@gmail.com" userId="49fcc4010a6869cc" providerId="LiveId" clId="{A5824C85-8F68-4FEF-A8F6-11CB54890337}" dt="2025-03-20T17:36:12.306" v="76" actId="20577"/>
        <pc:sldMkLst>
          <pc:docMk/>
          <pc:sldMk cId="0" sldId="260"/>
        </pc:sldMkLst>
        <pc:spChg chg="mod">
          <ac:chgData name="jakkrapongsrionla@gmail.com" userId="49fcc4010a6869cc" providerId="LiveId" clId="{A5824C85-8F68-4FEF-A8F6-11CB54890337}" dt="2025-03-20T17:36:12.306" v="76" actId="20577"/>
          <ac:spMkLst>
            <pc:docMk/>
            <pc:sldMk cId="0" sldId="260"/>
            <ac:spMk id="16" creationId="{00000000-0000-0000-0000-000000000000}"/>
          </ac:spMkLst>
        </pc:spChg>
      </pc:sldChg>
      <pc:sldChg chg="modSp mod">
        <pc:chgData name="jakkrapongsrionla@gmail.com" userId="49fcc4010a6869cc" providerId="LiveId" clId="{A5824C85-8F68-4FEF-A8F6-11CB54890337}" dt="2025-03-20T17:36:05.004" v="74" actId="20577"/>
        <pc:sldMkLst>
          <pc:docMk/>
          <pc:sldMk cId="0" sldId="269"/>
        </pc:sldMkLst>
        <pc:spChg chg="mod">
          <ac:chgData name="jakkrapongsrionla@gmail.com" userId="49fcc4010a6869cc" providerId="LiveId" clId="{A5824C85-8F68-4FEF-A8F6-11CB54890337}" dt="2025-03-20T17:36:05.004" v="74" actId="20577"/>
          <ac:spMkLst>
            <pc:docMk/>
            <pc:sldMk cId="0" sldId="269"/>
            <ac:spMk id="18" creationId="{00000000-0000-0000-0000-000000000000}"/>
          </ac:spMkLst>
        </pc:spChg>
      </pc:sldChg>
      <pc:sldChg chg="modSp mod">
        <pc:chgData name="jakkrapongsrionla@gmail.com" userId="49fcc4010a6869cc" providerId="LiveId" clId="{A5824C85-8F68-4FEF-A8F6-11CB54890337}" dt="2025-03-20T17:36:24.765" v="80" actId="20577"/>
        <pc:sldMkLst>
          <pc:docMk/>
          <pc:sldMk cId="0" sldId="270"/>
        </pc:sldMkLst>
        <pc:spChg chg="mod">
          <ac:chgData name="jakkrapongsrionla@gmail.com" userId="49fcc4010a6869cc" providerId="LiveId" clId="{A5824C85-8F68-4FEF-A8F6-11CB54890337}" dt="2025-03-20T17:36:24.765" v="80" actId="20577"/>
          <ac:spMkLst>
            <pc:docMk/>
            <pc:sldMk cId="0" sldId="270"/>
            <ac:spMk id="9" creationId="{00000000-0000-0000-0000-000000000000}"/>
          </ac:spMkLst>
        </pc:spChg>
      </pc:sldChg>
      <pc:sldChg chg="modSp mod">
        <pc:chgData name="jakkrapongsrionla@gmail.com" userId="49fcc4010a6869cc" providerId="LiveId" clId="{A5824C85-8F68-4FEF-A8F6-11CB54890337}" dt="2025-03-20T17:36:18.250" v="78" actId="20577"/>
        <pc:sldMkLst>
          <pc:docMk/>
          <pc:sldMk cId="0" sldId="292"/>
        </pc:sldMkLst>
        <pc:spChg chg="mod">
          <ac:chgData name="jakkrapongsrionla@gmail.com" userId="49fcc4010a6869cc" providerId="LiveId" clId="{A5824C85-8F68-4FEF-A8F6-11CB54890337}" dt="2025-03-20T17:36:18.250" v="78" actId="20577"/>
          <ac:spMkLst>
            <pc:docMk/>
            <pc:sldMk cId="0" sldId="292"/>
            <ac:spMk id="17" creationId="{00000000-0000-0000-0000-000000000000}"/>
          </ac:spMkLst>
        </pc:spChg>
      </pc:sldChg>
      <pc:sldChg chg="modSp mod">
        <pc:chgData name="jakkrapongsrionla@gmail.com" userId="49fcc4010a6869cc" providerId="LiveId" clId="{A5824C85-8F68-4FEF-A8F6-11CB54890337}" dt="2025-03-20T17:36:30.096" v="82" actId="20577"/>
        <pc:sldMkLst>
          <pc:docMk/>
          <pc:sldMk cId="4231437529" sldId="294"/>
        </pc:sldMkLst>
        <pc:spChg chg="mod">
          <ac:chgData name="jakkrapongsrionla@gmail.com" userId="49fcc4010a6869cc" providerId="LiveId" clId="{A5824C85-8F68-4FEF-A8F6-11CB54890337}" dt="2025-03-20T17:36:30.096" v="82" actId="20577"/>
          <ac:spMkLst>
            <pc:docMk/>
            <pc:sldMk cId="4231437529" sldId="294"/>
            <ac:spMk id="9" creationId="{00000000-0000-0000-0000-000000000000}"/>
          </ac:spMkLst>
        </pc:spChg>
      </pc:sldChg>
      <pc:sldChg chg="modSp mod">
        <pc:chgData name="jakkrapongsrionla@gmail.com" userId="49fcc4010a6869cc" providerId="LiveId" clId="{A5824C85-8F68-4FEF-A8F6-11CB54890337}" dt="2025-03-20T17:53:25.514" v="108" actId="1076"/>
        <pc:sldMkLst>
          <pc:docMk/>
          <pc:sldMk cId="509922797" sldId="300"/>
        </pc:sldMkLst>
        <pc:spChg chg="mod">
          <ac:chgData name="jakkrapongsrionla@gmail.com" userId="49fcc4010a6869cc" providerId="LiveId" clId="{A5824C85-8F68-4FEF-A8F6-11CB54890337}" dt="2025-03-20T17:53:09.031" v="104" actId="20577"/>
          <ac:spMkLst>
            <pc:docMk/>
            <pc:sldMk cId="509922797" sldId="300"/>
            <ac:spMk id="2" creationId="{00000000-0000-0000-0000-000000000000}"/>
          </ac:spMkLst>
        </pc:spChg>
        <pc:picChg chg="mod">
          <ac:chgData name="jakkrapongsrionla@gmail.com" userId="49fcc4010a6869cc" providerId="LiveId" clId="{A5824C85-8F68-4FEF-A8F6-11CB54890337}" dt="2025-03-20T17:53:20.166" v="106" actId="1076"/>
          <ac:picMkLst>
            <pc:docMk/>
            <pc:sldMk cId="509922797" sldId="300"/>
            <ac:picMk id="3" creationId="{00000000-0000-0000-0000-000000000000}"/>
          </ac:picMkLst>
        </pc:picChg>
        <pc:picChg chg="mod">
          <ac:chgData name="jakkrapongsrionla@gmail.com" userId="49fcc4010a6869cc" providerId="LiveId" clId="{A5824C85-8F68-4FEF-A8F6-11CB54890337}" dt="2025-03-20T17:53:23.734" v="107" actId="1076"/>
          <ac:picMkLst>
            <pc:docMk/>
            <pc:sldMk cId="509922797" sldId="300"/>
            <ac:picMk id="6" creationId="{00000000-0000-0000-0000-000000000000}"/>
          </ac:picMkLst>
        </pc:picChg>
        <pc:picChg chg="mod">
          <ac:chgData name="jakkrapongsrionla@gmail.com" userId="49fcc4010a6869cc" providerId="LiveId" clId="{A5824C85-8F68-4FEF-A8F6-11CB54890337}" dt="2025-03-20T17:53:25.514" v="108" actId="1076"/>
          <ac:picMkLst>
            <pc:docMk/>
            <pc:sldMk cId="509922797" sldId="300"/>
            <ac:picMk id="7" creationId="{00000000-0000-0000-0000-000000000000}"/>
          </ac:picMkLst>
        </pc:picChg>
      </pc:sldChg>
      <pc:sldChg chg="modSp mod">
        <pc:chgData name="jakkrapongsrionla@gmail.com" userId="49fcc4010a6869cc" providerId="LiveId" clId="{A5824C85-8F68-4FEF-A8F6-11CB54890337}" dt="2025-03-20T17:35:40.527" v="66" actId="20577"/>
        <pc:sldMkLst>
          <pc:docMk/>
          <pc:sldMk cId="1185704679" sldId="301"/>
        </pc:sldMkLst>
        <pc:spChg chg="mod">
          <ac:chgData name="jakkrapongsrionla@gmail.com" userId="49fcc4010a6869cc" providerId="LiveId" clId="{A5824C85-8F68-4FEF-A8F6-11CB54890337}" dt="2025-03-20T17:35:40.527" v="66" actId="20577"/>
          <ac:spMkLst>
            <pc:docMk/>
            <pc:sldMk cId="1185704679" sldId="301"/>
            <ac:spMk id="8" creationId="{2DB8BA40-B925-496C-AC27-B93739FCF207}"/>
          </ac:spMkLst>
        </pc:spChg>
        <pc:spChg chg="mod">
          <ac:chgData name="jakkrapongsrionla@gmail.com" userId="49fcc4010a6869cc" providerId="LiveId" clId="{A5824C85-8F68-4FEF-A8F6-11CB54890337}" dt="2025-03-20T17:35:23.853" v="43" actId="20577"/>
          <ac:spMkLst>
            <pc:docMk/>
            <pc:sldMk cId="1185704679" sldId="301"/>
            <ac:spMk id="10" creationId="{E8D43425-5BF9-4048-BB21-E95B84C67CA9}"/>
          </ac:spMkLst>
        </pc:spChg>
        <pc:picChg chg="mod">
          <ac:chgData name="jakkrapongsrionla@gmail.com" userId="49fcc4010a6869cc" providerId="LiveId" clId="{A5824C85-8F68-4FEF-A8F6-11CB54890337}" dt="2025-03-20T17:34:35.594" v="15" actId="14100"/>
          <ac:picMkLst>
            <pc:docMk/>
            <pc:sldMk cId="1185704679" sldId="301"/>
            <ac:picMk id="11" creationId="{11A76932-3F84-7094-A949-4786860A7C28}"/>
          </ac:picMkLst>
        </pc:picChg>
        <pc:picChg chg="mod">
          <ac:chgData name="jakkrapongsrionla@gmail.com" userId="49fcc4010a6869cc" providerId="LiveId" clId="{A5824C85-8F68-4FEF-A8F6-11CB54890337}" dt="2025-03-20T17:33:52.442" v="12" actId="1076"/>
          <ac:picMkLst>
            <pc:docMk/>
            <pc:sldMk cId="1185704679" sldId="301"/>
            <ac:picMk id="12" creationId="{DC065A78-090E-AAFD-0A77-61C4C28C5B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EF5F4-CF69-434A-A3C4-86B6235DA582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6125"/>
            <a:ext cx="27940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6DA1-1B89-41F9-9E9E-F9AD65369C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382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30413" y="744538"/>
            <a:ext cx="2797175" cy="3730625"/>
          </a:xfrm>
          <a:ln/>
        </p:spPr>
      </p:sp>
      <p:sp>
        <p:nvSpPr>
          <p:cNvPr id="624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dirty="0"/>
          </a:p>
        </p:txBody>
      </p:sp>
      <p:sp>
        <p:nvSpPr>
          <p:cNvPr id="624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FFD7858-1B3B-47C6-A719-9B968ABAEBF0}" type="slidenum">
              <a:rPr lang="th-TH" smtClean="0"/>
              <a:pPr defTabSz="912813"/>
              <a:t>3</a:t>
            </a:fld>
            <a:endParaRPr 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30413" y="744538"/>
            <a:ext cx="2797175" cy="3730625"/>
          </a:xfrm>
          <a:ln/>
        </p:spPr>
      </p:sp>
      <p:sp>
        <p:nvSpPr>
          <p:cNvPr id="624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  <p:sp>
        <p:nvSpPr>
          <p:cNvPr id="624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FFD7858-1B3B-47C6-A719-9B968ABAEBF0}" type="slidenum">
              <a:rPr lang="th-TH" smtClean="0"/>
              <a:pPr defTabSz="912813"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30413" y="744538"/>
            <a:ext cx="2797175" cy="3730625"/>
          </a:xfrm>
          <a:ln/>
        </p:spPr>
      </p:sp>
      <p:sp>
        <p:nvSpPr>
          <p:cNvPr id="624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dirty="0"/>
          </a:p>
        </p:txBody>
      </p:sp>
      <p:sp>
        <p:nvSpPr>
          <p:cNvPr id="624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FFD7858-1B3B-47C6-A719-9B968ABAEBF0}" type="slidenum">
              <a:rPr lang="th-TH" smtClean="0"/>
              <a:pPr defTabSz="912813"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30413" y="744538"/>
            <a:ext cx="2797175" cy="3730625"/>
          </a:xfrm>
          <a:ln/>
        </p:spPr>
      </p:sp>
      <p:sp>
        <p:nvSpPr>
          <p:cNvPr id="624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  <p:sp>
        <p:nvSpPr>
          <p:cNvPr id="624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FFD7858-1B3B-47C6-A719-9B968ABAEBF0}" type="slidenum">
              <a:rPr lang="th-TH" smtClean="0"/>
              <a:pPr defTabSz="912813"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30413" y="744538"/>
            <a:ext cx="2797175" cy="3730625"/>
          </a:xfrm>
          <a:ln/>
        </p:spPr>
      </p:sp>
      <p:sp>
        <p:nvSpPr>
          <p:cNvPr id="624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  <p:sp>
        <p:nvSpPr>
          <p:cNvPr id="624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FFD7858-1B3B-47C6-A719-9B968ABAEBF0}" type="slidenum">
              <a:rPr lang="th-TH" smtClean="0"/>
              <a:pPr defTabSz="912813"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30413" y="744538"/>
            <a:ext cx="2797175" cy="3730625"/>
          </a:xfrm>
          <a:ln/>
        </p:spPr>
      </p:sp>
      <p:sp>
        <p:nvSpPr>
          <p:cNvPr id="624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  <p:sp>
        <p:nvSpPr>
          <p:cNvPr id="624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FFD7858-1B3B-47C6-A719-9B968ABAEBF0}" type="slidenum">
              <a:rPr lang="th-TH" smtClean="0"/>
              <a:pPr defTabSz="912813"/>
              <a:t>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787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096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785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69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00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485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641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164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075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272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1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5568-D168-448A-9CD7-CFA3011A4157}" type="datetimeFigureOut">
              <a:rPr lang="th-TH" smtClean="0"/>
              <a:pPr/>
              <a:t>21/03/68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15DC-57AD-4AF4-A81B-1EC2CCD1EE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11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8642" y="414586"/>
            <a:ext cx="6172200" cy="2133600"/>
          </a:xfrm>
        </p:spPr>
        <p:txBody>
          <a:bodyPr/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รายงานผลการดำเนิน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</a:t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ของ  กต.ตร.สภ.บ้านขล้อ</a:t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ประจำปีงบประมาณ 2568</a:t>
            </a:r>
          </a:p>
        </p:txBody>
      </p:sp>
      <p:pic>
        <p:nvPicPr>
          <p:cNvPr id="6" name="รูปภาพ 5" descr="kttr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04" y="2996708"/>
            <a:ext cx="2315741" cy="2392084"/>
          </a:xfrm>
          <a:prstGeom prst="rect">
            <a:avLst/>
          </a:prstGeom>
        </p:spPr>
      </p:pic>
      <p:pic>
        <p:nvPicPr>
          <p:cNvPr id="7" name="รูปภาพ 10" descr="ดาวน์โหลด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846" y="3128875"/>
            <a:ext cx="2127750" cy="21277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748" y="5457834"/>
            <a:ext cx="4536504" cy="340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92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>
            <a:extLst>
              <a:ext uri="{FF2B5EF4-FFF2-40B4-BE49-F238E27FC236}">
                <a16:creationId xmlns:a16="http://schemas.microsoft.com/office/drawing/2014/main" id="{2F3B1C4E-7B0A-4B2A-9B03-A4B8EBA2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6" y="695026"/>
            <a:ext cx="5595522" cy="784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FF7EA-C9AC-4E84-9830-FF2199C23ECF}"/>
              </a:ext>
            </a:extLst>
          </p:cNvPr>
          <p:cNvSpPr txBox="1"/>
          <p:nvPr/>
        </p:nvSpPr>
        <p:spPr>
          <a:xfrm>
            <a:off x="548680" y="695026"/>
            <a:ext cx="5832648" cy="7848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th-TH" sz="45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สภ.บ้านขล้อ</a:t>
            </a:r>
          </a:p>
        </p:txBody>
      </p:sp>
      <p:sp>
        <p:nvSpPr>
          <p:cNvPr id="8" name="กล่องข้อความ 11">
            <a:extLst>
              <a:ext uri="{FF2B5EF4-FFF2-40B4-BE49-F238E27FC236}">
                <a16:creationId xmlns:a16="http://schemas.microsoft.com/office/drawing/2014/main" id="{2DB8BA40-B925-496C-AC27-B93739FCF207}"/>
              </a:ext>
            </a:extLst>
          </p:cNvPr>
          <p:cNvSpPr txBox="1"/>
          <p:nvPr/>
        </p:nvSpPr>
        <p:spPr>
          <a:xfrm>
            <a:off x="116632" y="5818458"/>
            <a:ext cx="3212976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th-TH" sz="24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พ.ต.ท.ติว</a:t>
            </a:r>
            <a:r>
              <a:rPr lang="th-TH" sz="2400" b="1" dirty="0" err="1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ัฒน์</a:t>
            </a:r>
            <a:r>
              <a:rPr lang="th-TH" sz="24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ท้าวไทยชนะตำแหน่ง สว.สภ.บ้านขล้อ</a:t>
            </a:r>
            <a:endParaRPr lang="th-TH" sz="2400" b="1" i="0" u="none" strike="noStrike" dirty="0">
              <a:solidFill>
                <a:schemeClr val="bg2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23">
            <a:extLst>
              <a:ext uri="{FF2B5EF4-FFF2-40B4-BE49-F238E27FC236}">
                <a16:creationId xmlns:a16="http://schemas.microsoft.com/office/drawing/2014/main" id="{E8D43425-5BF9-4048-BB21-E95B84C67CA9}"/>
              </a:ext>
            </a:extLst>
          </p:cNvPr>
          <p:cNvSpPr txBox="1"/>
          <p:nvPr/>
        </p:nvSpPr>
        <p:spPr>
          <a:xfrm>
            <a:off x="3438575" y="5818459"/>
            <a:ext cx="3365795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ไพฑูรย์  บุญแจ้ง</a:t>
            </a:r>
          </a:p>
          <a:p>
            <a:pPr algn="ctr"/>
            <a:r>
              <a:rPr lang="th-TH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นายก อบต.ตำบลบ้านขล้อ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1A76932-3F84-7094-A949-4786860A7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188" y="1543659"/>
            <a:ext cx="2519140" cy="407083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C065A78-090E-AAFD-0A77-61C4C28C5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664" y="1632459"/>
            <a:ext cx="2591150" cy="388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357158"/>
            <a:ext cx="68580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๑. การป้องกันและปราบปรามอาชญากรรม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664" y="673224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	11 </a:t>
            </a:r>
            <a:r>
              <a:rPr lang="th-TH" sz="2000" b="1" dirty="0" err="1">
                <a:latin typeface="TH SarabunIT๙" pitchFamily="34" charset="-34"/>
                <a:cs typeface="TH SarabunIT๙" pitchFamily="34" charset="-34"/>
              </a:rPr>
              <a:t>พศจิ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กายน 2567 สภ.บ้านขล้อ ร่วมกับ กต.ตร.สภ.บ้านขล้อ ประชุมหารือแนวทางในการแก้ไขปัญหาอาชญากรรม  การจับกลุ่มแข่งรถในทางของเยาวชน</a:t>
            </a:r>
          </a:p>
          <a:p>
            <a:pPr lvl="1" algn="thaiDist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	10 ธันวาคม 2567 สภ.บ้านขล้อ ร่วมกับ กต.ตร.สภ.บ้านขล้อ ตั้งจุดตรวจและออกตรวจพื้นที่เพื่อป้องกันอาชญากรรม และประชาสัมพันธ์ดูแลเด็กและเยาวชนให้ห่างไกลยาเสพติดและหลีกเลี่ยงการมั่วสุม</a:t>
            </a:r>
          </a:p>
        </p:txBody>
      </p:sp>
      <p:pic>
        <p:nvPicPr>
          <p:cNvPr id="1026" name="Picture 2" descr="S__58413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5" y="1705525"/>
            <a:ext cx="3024336" cy="226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4" y="4211960"/>
            <a:ext cx="3040137" cy="228061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45" y="1737501"/>
            <a:ext cx="3004468" cy="225233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76" y="4211960"/>
            <a:ext cx="3040137" cy="22806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357158"/>
            <a:ext cx="68580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๒.การรักษาความสงบเรียบร้อยและรักษา</a:t>
            </a:r>
          </a:p>
          <a:p>
            <a:pPr algn="ctr"/>
            <a:r>
              <a:rPr lang="th-TH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ความปลอดภัยของประชาชน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90" y="628651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ชื่อโครงการ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688" y="7308304"/>
            <a:ext cx="5808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	6 มกราคม 2568 สภ.บ้านขล้อ  ร่วมกับฝ่ายปกครอง  และ กต.ตร.(ภาคประชาชน) บูรณาการร่วมกันในการตั้งจุดตรวจ ออกตรวจพื้นที่  เพื่อเป็นการรักษาความสงบเรียบร้อยและรักษาความปลอดภัยให้กับประชาชน  พร้อมกับประชาสัมพันธ์ให้มีการระมัดระวังมิจฉาชีพหรือคนร้าย</a:t>
            </a:r>
            <a:endParaRPr lang="th-TH" sz="20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 descr="E:\กต.ตร\194025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4" y="1942931"/>
            <a:ext cx="2974592" cy="22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กต.ตร\194022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370484"/>
            <a:ext cx="3088878" cy="23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กต.ตร\194023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09" y="4370485"/>
            <a:ext cx="3089576" cy="23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กต.ตร\194024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7704"/>
            <a:ext cx="3022925" cy="22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357158"/>
            <a:ext cx="68580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๓.การป้องกันปราบปรามยาเสพติด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200" y="6948264"/>
            <a:ext cx="64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	20 ตุลาคม 2567 กต.ตร.(ภาคประชาชน)ร่วมกับ ตร.สภ.บ้านขล้อ ในการใส่ใจและการแก้ไขปัญหายาเสพติดในพื้นที่ สภ.บ้านขล้อ ตามโครงการชุมชนยั่งยืน  และรณรงค์ในการป้องกันและแก้ไขปัญหายาเสพติด  ในกลุ่มเยาวชนเด็กนักเรียนและประชาชนในพื้นที่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58" y="4499992"/>
            <a:ext cx="2881300" cy="2160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4" y="4475962"/>
            <a:ext cx="2898998" cy="217375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58" y="2121310"/>
            <a:ext cx="2881300" cy="216048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4" y="2121310"/>
            <a:ext cx="2911983" cy="21834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357158"/>
            <a:ext cx="68580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๔.การจราจร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425" y="7712075"/>
            <a:ext cx="6239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	10 มีนาคม 2568 กต.ตร.( ภาคประชาชน ) ร่วมกับ สภ.บ้านขล้อ อำนวยความสะดวกการจราจรให้เด็กนักเรียนและครู  บริเวณหน้า โรงเรียนในพื้นที่</a:t>
            </a:r>
          </a:p>
          <a:p>
            <a:pPr algn="thaiDist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	 </a:t>
            </a:r>
            <a:r>
              <a:rPr lang="th-TH" sz="2000" b="1" dirty="0" err="1">
                <a:latin typeface="TH SarabunIT๙" pitchFamily="34" charset="-34"/>
                <a:cs typeface="TH SarabunIT๙" pitchFamily="34" charset="-34"/>
              </a:rPr>
              <a:t>กต.ตร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.( ภาคประชาชน ) ร่วมกับ </a:t>
            </a:r>
            <a:r>
              <a:rPr lang="th-TH" sz="2000" b="1" dirty="0" err="1">
                <a:latin typeface="TH SarabunIT๙" pitchFamily="34" charset="-34"/>
                <a:cs typeface="TH SarabunIT๙" pitchFamily="34" charset="-34"/>
              </a:rPr>
              <a:t>สภ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.บ้านขล้อ ทำกิจกรรมทาสีทางม้าลายเพื่อป้องกันอุบัติเหตุทางถนน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0"/>
          <a:stretch/>
        </p:blipFill>
        <p:spPr>
          <a:xfrm>
            <a:off x="1628800" y="6010632"/>
            <a:ext cx="3838500" cy="1701443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50" y="3810737"/>
            <a:ext cx="2730311" cy="204680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8" y="1948665"/>
            <a:ext cx="2946752" cy="165618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7" y="3810737"/>
            <a:ext cx="2785812" cy="208935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26" y="1895331"/>
            <a:ext cx="2279358" cy="17095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สี่เหลี่ยมผืนผ้า 73"/>
          <p:cNvSpPr/>
          <p:nvPr/>
        </p:nvSpPr>
        <p:spPr>
          <a:xfrm>
            <a:off x="0" y="357158"/>
            <a:ext cx="68580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๕. การดูแลสาธารณสมบัติ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460" y="7991508"/>
            <a:ext cx="582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 2 กุมพาพันธ์ 2568 ข้าราชการตำรวจ สภ.บ้านขล้อร่วมกับ คณะทำงาน กต.ตร.(ภาคประชาชน) </a:t>
            </a:r>
          </a:p>
          <a:p>
            <a:pPr algn="ctr"/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ร่วมรักษาความสะอาดสถานที่ราชการและ สะพานสาธารณะ และวัด  ในพื้นที </a:t>
            </a:r>
            <a:r>
              <a:rPr lang="th-TH" sz="1800" b="1" dirty="0" err="1">
                <a:latin typeface="TH SarabunIT๙" pitchFamily="34" charset="-34"/>
                <a:cs typeface="TH SarabunIT๙" pitchFamily="34" charset="-34"/>
              </a:rPr>
              <a:t>สภ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.บ้านขล้อ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8" y="5734056"/>
            <a:ext cx="2397503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0" y="5762905"/>
            <a:ext cx="2397503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73" y="1691680"/>
            <a:ext cx="2400000" cy="1800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3" y="3707904"/>
            <a:ext cx="2435740" cy="182680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3" y="1701041"/>
            <a:ext cx="2435740" cy="182680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8" y="3707904"/>
            <a:ext cx="2399851" cy="1799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สี่เหลี่ยมผืนผ้า 73"/>
          <p:cNvSpPr/>
          <p:nvPr/>
        </p:nvSpPr>
        <p:spPr>
          <a:xfrm>
            <a:off x="0" y="357158"/>
            <a:ext cx="68580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๖.การพัฒนาคุณภาพชีวิตของประชาชน</a:t>
            </a:r>
            <a:r>
              <a:rPr lang="th-TH" sz="3200" b="1">
                <a:solidFill>
                  <a:schemeClr val="bg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ในท้องถิ่น</a:t>
            </a:r>
            <a:endParaRPr lang="th-TH" sz="3200" b="1" dirty="0">
              <a:solidFill>
                <a:schemeClr val="bg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945" y="7596336"/>
            <a:ext cx="582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	3 มีนาคม 2568 สภ.บ้านขล้อ ร่วมกับ กต.ตร.(ภาคประชาชน) สภ.บ้านขล้อ ตรวจเยี่ยมและมอบอาหารน้ำดื่มให้ผู้ป่วยติดเตียง ผู้สูงอายุในพื้นที่  เพื่อพัฒนาคุณภาพชีวิตที่ดีขึ้น เพื่อเป็นกำลังใจ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2192267"/>
            <a:ext cx="2748616" cy="206053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24" y="4688036"/>
            <a:ext cx="2726835" cy="204420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24" y="2192267"/>
            <a:ext cx="2748616" cy="206053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7" y="4688036"/>
            <a:ext cx="2726836" cy="20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75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383</Words>
  <Application>Microsoft Office PowerPoint</Application>
  <PresentationFormat>นำเสนอทางหน้าจอ (4:3)</PresentationFormat>
  <Paragraphs>28</Paragraphs>
  <Slides>8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3" baseType="lpstr">
      <vt:lpstr>Arial</vt:lpstr>
      <vt:lpstr>Calibri</vt:lpstr>
      <vt:lpstr>TH SarabunIT๙</vt:lpstr>
      <vt:lpstr>TH SarabunPSK</vt:lpstr>
      <vt:lpstr>ชุดรูปแบบของ Office</vt:lpstr>
      <vt:lpstr>รายงานผลการดำเนินงาน ของ  กต.ตร.สภ.บ้านขล้อ ประจำปีงบประมาณ 2568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jakkrapongsrionla@gmail.com</cp:lastModifiedBy>
  <cp:revision>107</cp:revision>
  <cp:lastPrinted>2021-03-21T01:22:26Z</cp:lastPrinted>
  <dcterms:created xsi:type="dcterms:W3CDTF">2018-04-24T06:50:01Z</dcterms:created>
  <dcterms:modified xsi:type="dcterms:W3CDTF">2025-03-20T17:53:29Z</dcterms:modified>
</cp:coreProperties>
</file>